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1F293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23544" y="1895551"/>
            <a:ext cx="7248449" cy="32479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indent="0" marL="0">
              <a:lnSpc>
                <a:spcPct val="96000"/>
              </a:lnSpc>
              <a:buNone/>
            </a:pPr>
            <a:r>
              <a:rPr lang="en-US" sz="2400" b="1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Stok Takip Sistemi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2200046" y="3066898"/>
            <a:ext cx="4943246" cy="207660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indent="0" marL="0">
              <a:lnSpc>
                <a:spcPct val="128000"/>
              </a:lnSpc>
              <a:buNone/>
            </a:pPr>
            <a:r>
              <a:rPr lang="en-US" sz="8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Proje Tanıtımı</a:t>
            </a:r>
            <a:endParaRPr lang="en-US" sz="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1F293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685800" y="286207"/>
            <a:ext cx="85954" cy="1218895"/>
          </a:xfrm>
          <a:prstGeom prst="rect">
            <a:avLst/>
          </a:prstGeom>
          <a:solidFill>
            <a:srgbClr val="9AA2AD"/>
          </a:solidFill>
          <a:ln/>
        </p:spPr>
      </p:sp>
      <p:sp>
        <p:nvSpPr>
          <p:cNvPr id="3" name="Shape 1"/>
          <p:cNvSpPr/>
          <p:nvPr/>
        </p:nvSpPr>
        <p:spPr>
          <a:xfrm>
            <a:off x="1371600" y="0"/>
            <a:ext cx="295351" cy="286207"/>
          </a:xfrm>
          <a:prstGeom prst="rect">
            <a:avLst/>
          </a:prstGeom>
          <a:solidFill>
            <a:srgbClr val="9AA2AD"/>
          </a:solidFill>
          <a:ln/>
        </p:spPr>
      </p:sp>
      <p:sp>
        <p:nvSpPr>
          <p:cNvPr id="4" name="Text 2"/>
          <p:cNvSpPr/>
          <p:nvPr/>
        </p:nvSpPr>
        <p:spPr>
          <a:xfrm>
            <a:off x="1452982" y="0"/>
            <a:ext cx="0" cy="51435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96000"/>
              </a:lnSpc>
              <a:buNone/>
            </a:pPr>
            <a:r>
              <a:rPr lang="en-US" sz="1200" b="1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8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1362456" y="381305"/>
            <a:ext cx="7095744" cy="476219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04000"/>
              </a:lnSpc>
              <a:buNone/>
            </a:pPr>
            <a:r>
              <a:rPr lang="en-US" sz="2100" b="1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Gelecekte Eklenebilecek Özellikler</a:t>
            </a:r>
            <a:endParaRPr lang="en-US" sz="2100" dirty="0"/>
          </a:p>
        </p:txBody>
      </p:sp>
      <p:sp>
        <p:nvSpPr>
          <p:cNvPr id="6" name="Text 4"/>
          <p:cNvSpPr/>
          <p:nvPr/>
        </p:nvSpPr>
        <p:spPr>
          <a:xfrm>
            <a:off x="1285646" y="1257300"/>
            <a:ext cx="952805" cy="38862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7" name="Text 5"/>
          <p:cNvSpPr/>
          <p:nvPr/>
        </p:nvSpPr>
        <p:spPr>
          <a:xfrm>
            <a:off x="1647749" y="1304849"/>
            <a:ext cx="7162495" cy="38386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QR kod desteği eklenerek, barkod sistemine alternatif bir yöntem sunulabilir ve ürün takibi daha da kolaylaştırılabilir.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1285646" y="1962302"/>
            <a:ext cx="952805" cy="318119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9" name="Text 7"/>
          <p:cNvSpPr/>
          <p:nvPr/>
        </p:nvSpPr>
        <p:spPr>
          <a:xfrm>
            <a:off x="1628546" y="2000707"/>
            <a:ext cx="7210044" cy="314370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Mobil uygulama geliştirilerek, stok takibi işlemlerinin mobil cihazlar üzerinden de yapılabilmesi sağlanabilir ve erişilebilirlik artırılabilir.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1285646" y="2667305"/>
            <a:ext cx="952805" cy="247619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11" name="Text 9"/>
          <p:cNvSpPr/>
          <p:nvPr/>
        </p:nvSpPr>
        <p:spPr>
          <a:xfrm>
            <a:off x="1561795" y="4181551"/>
            <a:ext cx="7258507" cy="9619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Gelişmiş raporlama özellikleri eklenerek, stok hareketleri ve satışlar hakkında detaylı raporlar oluşturulabilir ve iş süreçleri analiz edilebilir.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1600200" y="3400654"/>
            <a:ext cx="7144207" cy="174284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Çoklu kullanıcı yetkilendirme özelliği ile farklı kullanıcılar için farklı yetki seviyeleri tanımlanabilir ve erişim kontrolü sağlanabilir.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1619402" y="2695651"/>
            <a:ext cx="7172554" cy="24478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Bulut tabanlı veri yedekleme özelliği eklenerek, veri kaybı riskini en aza indirilebilir ve verilerin güvenliği sağlanabilir.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1295705" y="3390595"/>
            <a:ext cx="0" cy="17529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15" name="Text 13"/>
          <p:cNvSpPr/>
          <p:nvPr/>
        </p:nvSpPr>
        <p:spPr>
          <a:xfrm>
            <a:off x="1295705" y="4143146"/>
            <a:ext cx="0" cy="10003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1F293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847649" y="352044"/>
            <a:ext cx="1429207" cy="479145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04000"/>
              </a:lnSpc>
              <a:buNone/>
            </a:pPr>
            <a:r>
              <a:rPr lang="en-US" sz="2100" b="1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Stok Takip Sistemi</a:t>
            </a:r>
            <a:endParaRPr lang="en-US" sz="2100" dirty="0"/>
          </a:p>
        </p:txBody>
      </p:sp>
      <p:sp>
        <p:nvSpPr>
          <p:cNvPr id="3" name="Shape 1"/>
          <p:cNvSpPr/>
          <p:nvPr/>
        </p:nvSpPr>
        <p:spPr>
          <a:xfrm>
            <a:off x="0" y="0"/>
            <a:ext cx="114300" cy="5143500"/>
          </a:xfrm>
          <a:prstGeom prst="rect">
            <a:avLst/>
          </a:prstGeom>
          <a:solidFill>
            <a:srgbClr val="9AA2AD"/>
          </a:solidFill>
          <a:ln/>
        </p:spPr>
      </p:sp>
      <p:sp>
        <p:nvSpPr>
          <p:cNvPr id="4" name="Text 2"/>
          <p:cNvSpPr/>
          <p:nvPr/>
        </p:nvSpPr>
        <p:spPr>
          <a:xfrm>
            <a:off x="3562502" y="352044"/>
            <a:ext cx="4667098" cy="479145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44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1. Proje Hakkında</a:t>
            </a:r>
            <a:endParaRPr lang="en-US" sz="1300" dirty="0"/>
          </a:p>
          <a:p>
            <a:pPr algn="l" indent="0" marL="0">
              <a:lnSpc>
                <a:spcPct val="144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2. Kullanılan Teknolojiler</a:t>
            </a:r>
            <a:endParaRPr lang="en-US" sz="1300" dirty="0"/>
          </a:p>
          <a:p>
            <a:pPr algn="l" indent="0" marL="0">
              <a:lnSpc>
                <a:spcPct val="144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3. Temel Özellikler</a:t>
            </a:r>
            <a:endParaRPr lang="en-US" sz="1300" dirty="0"/>
          </a:p>
          <a:p>
            <a:pPr algn="l" indent="0" marL="0">
              <a:lnSpc>
                <a:spcPct val="144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4. Kullanıcı Arayüzü</a:t>
            </a:r>
            <a:endParaRPr lang="en-US" sz="1300" dirty="0"/>
          </a:p>
          <a:p>
            <a:pPr algn="l" indent="0" marL="0">
              <a:lnSpc>
                <a:spcPct val="144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5. Avantajlar</a:t>
            </a:r>
            <a:endParaRPr lang="en-US" sz="1300" dirty="0"/>
          </a:p>
          <a:p>
            <a:pPr algn="l" indent="0" marL="0">
              <a:lnSpc>
                <a:spcPct val="144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6. Nasıl Kullanılır?</a:t>
            </a:r>
            <a:endParaRPr lang="en-US" sz="1300" dirty="0"/>
          </a:p>
          <a:p>
            <a:pPr algn="l" indent="0" marL="0">
              <a:lnSpc>
                <a:spcPct val="144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7. Gelecek Özellikler</a:t>
            </a:r>
            <a:endParaRPr lang="en-US" sz="13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1F293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685800" y="286207"/>
            <a:ext cx="85954" cy="1218895"/>
          </a:xfrm>
          <a:prstGeom prst="rect">
            <a:avLst/>
          </a:prstGeom>
          <a:solidFill>
            <a:srgbClr val="9AA2AD"/>
          </a:solidFill>
          <a:ln/>
        </p:spPr>
      </p:sp>
      <p:sp>
        <p:nvSpPr>
          <p:cNvPr id="3" name="Shape 1"/>
          <p:cNvSpPr/>
          <p:nvPr/>
        </p:nvSpPr>
        <p:spPr>
          <a:xfrm>
            <a:off x="1371600" y="0"/>
            <a:ext cx="295351" cy="286207"/>
          </a:xfrm>
          <a:prstGeom prst="rect">
            <a:avLst/>
          </a:prstGeom>
          <a:solidFill>
            <a:srgbClr val="9AA2AD"/>
          </a:solidFill>
          <a:ln/>
        </p:spPr>
      </p:sp>
      <p:sp>
        <p:nvSpPr>
          <p:cNvPr id="4" name="Text 2"/>
          <p:cNvSpPr/>
          <p:nvPr/>
        </p:nvSpPr>
        <p:spPr>
          <a:xfrm>
            <a:off x="1452982" y="0"/>
            <a:ext cx="0" cy="51435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96000"/>
              </a:lnSpc>
              <a:buNone/>
            </a:pPr>
            <a:r>
              <a:rPr lang="en-US" sz="1200" b="1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1362456" y="381305"/>
            <a:ext cx="7095744" cy="476219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04000"/>
              </a:lnSpc>
              <a:buNone/>
            </a:pPr>
            <a:r>
              <a:rPr lang="en-US" sz="2100" b="1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Proje Hakkında</a:t>
            </a:r>
            <a:endParaRPr lang="en-US" sz="2100" dirty="0"/>
          </a:p>
        </p:txBody>
      </p:sp>
      <p:sp>
        <p:nvSpPr>
          <p:cNvPr id="6" name="Text 4"/>
          <p:cNvSpPr/>
          <p:nvPr/>
        </p:nvSpPr>
        <p:spPr>
          <a:xfrm>
            <a:off x="1285646" y="1257300"/>
            <a:ext cx="952805" cy="38862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7" name="Text 5"/>
          <p:cNvSpPr/>
          <p:nvPr/>
        </p:nvSpPr>
        <p:spPr>
          <a:xfrm>
            <a:off x="1647749" y="1304849"/>
            <a:ext cx="7162495" cy="38386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Modern ve kullanıcı dostu web uygulaması, işletmenizin ürün ve stok yönetimini kolaylaştırmayı hedefler.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1285646" y="1962302"/>
            <a:ext cx="952805" cy="318119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9" name="Text 7"/>
          <p:cNvSpPr/>
          <p:nvPr/>
        </p:nvSpPr>
        <p:spPr>
          <a:xfrm>
            <a:off x="1628546" y="2000707"/>
            <a:ext cx="7210044" cy="314370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Tamamen tarayıcı tabanlı çözüm sunarak, herhangi bir sunucu kurulumu gerektirmeden hızlı bir başlangıç sağlar.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1285646" y="2667305"/>
            <a:ext cx="952805" cy="247619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11" name="Text 9"/>
          <p:cNvSpPr/>
          <p:nvPr/>
        </p:nvSpPr>
        <p:spPr>
          <a:xfrm>
            <a:off x="1561795" y="4181551"/>
            <a:ext cx="7258507" cy="9619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Esnek yapısı sayesinde farklı sektörlerdeki işletmelerin ihtiyaçlarına uyum sağlayabilen bir çözümdür.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1600200" y="3400654"/>
            <a:ext cx="7144207" cy="174284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Ürün ve stok bilgilerine her yerden erişim imkanı sunarak, işletmenizin yönetimini kolaylaştırır.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1619402" y="2695651"/>
            <a:ext cx="7172554" cy="24478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Hızlı ve güvenli altyapısıyla, işletmenizin stok takibi süreçlerini optimize eder ve verimliliği artırır.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1295705" y="3390595"/>
            <a:ext cx="0" cy="17529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15" name="Text 13"/>
          <p:cNvSpPr/>
          <p:nvPr/>
        </p:nvSpPr>
        <p:spPr>
          <a:xfrm>
            <a:off x="1295705" y="4143146"/>
            <a:ext cx="0" cy="10003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1F293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685800" y="286207"/>
            <a:ext cx="85954" cy="1218895"/>
          </a:xfrm>
          <a:prstGeom prst="rect">
            <a:avLst/>
          </a:prstGeom>
          <a:solidFill>
            <a:srgbClr val="9AA2AD"/>
          </a:solidFill>
          <a:ln/>
        </p:spPr>
      </p:sp>
      <p:sp>
        <p:nvSpPr>
          <p:cNvPr id="3" name="Shape 1"/>
          <p:cNvSpPr/>
          <p:nvPr/>
        </p:nvSpPr>
        <p:spPr>
          <a:xfrm>
            <a:off x="1371600" y="0"/>
            <a:ext cx="295351" cy="286207"/>
          </a:xfrm>
          <a:prstGeom prst="rect">
            <a:avLst/>
          </a:prstGeom>
          <a:solidFill>
            <a:srgbClr val="9AA2AD"/>
          </a:solidFill>
          <a:ln/>
        </p:spPr>
      </p:sp>
      <p:sp>
        <p:nvSpPr>
          <p:cNvPr id="4" name="Text 2"/>
          <p:cNvSpPr/>
          <p:nvPr/>
        </p:nvSpPr>
        <p:spPr>
          <a:xfrm>
            <a:off x="1452982" y="0"/>
            <a:ext cx="0" cy="51435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96000"/>
              </a:lnSpc>
              <a:buNone/>
            </a:pPr>
            <a:r>
              <a:rPr lang="en-US" sz="1200" b="1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2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1362456" y="381305"/>
            <a:ext cx="7095744" cy="476219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04000"/>
              </a:lnSpc>
              <a:buNone/>
            </a:pPr>
            <a:r>
              <a:rPr lang="en-US" sz="2100" b="1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Kullanılan Teknolojiler</a:t>
            </a:r>
            <a:endParaRPr lang="en-US" sz="2100" dirty="0"/>
          </a:p>
        </p:txBody>
      </p:sp>
      <p:sp>
        <p:nvSpPr>
          <p:cNvPr id="6" name="Text 4"/>
          <p:cNvSpPr/>
          <p:nvPr/>
        </p:nvSpPr>
        <p:spPr>
          <a:xfrm>
            <a:off x="1285646" y="1257300"/>
            <a:ext cx="952805" cy="38862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7" name="Text 5"/>
          <p:cNvSpPr/>
          <p:nvPr/>
        </p:nvSpPr>
        <p:spPr>
          <a:xfrm>
            <a:off x="1647749" y="1304849"/>
            <a:ext cx="7162495" cy="38386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Frontend geliştirme için React.js kullanılarak, modern ve interaktif bir kullanıcı arayüzü oluşturulmuştur.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1285646" y="1962302"/>
            <a:ext cx="952805" cy="318119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9" name="Text 7"/>
          <p:cNvSpPr/>
          <p:nvPr/>
        </p:nvSpPr>
        <p:spPr>
          <a:xfrm>
            <a:off x="1628546" y="2000707"/>
            <a:ext cx="7210044" cy="314370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Ant Design 4.x profesyonel UI bileşenleri ile zenginleştirilmiş bir kullanıcı deneyimi sunulmaktadır.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1285646" y="2667305"/>
            <a:ext cx="952805" cy="247619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11" name="Text 9"/>
          <p:cNvSpPr/>
          <p:nvPr/>
        </p:nvSpPr>
        <p:spPr>
          <a:xfrm>
            <a:off x="1561795" y="4181551"/>
            <a:ext cx="7258507" cy="9619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React Context API ile state yönetimi yapılarak, uygulamanın farklı bileşenleri arasındaki veri akışı düzenlenmiştir.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1600200" y="3400654"/>
            <a:ext cx="7144207" cy="174284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React Router ile sayfa navigasyonu kolaylaştırılmış ve kullanıcıların hızlıca istedikleri bölüme ulaşmaları sağlanmıştır.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1619402" y="2695651"/>
            <a:ext cx="7172554" cy="24478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Veri yönetimi için LocalStorage kullanılarak, tarayıcı tabanlı veri saklama imkanı sağlanmıştır.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1295705" y="3390595"/>
            <a:ext cx="0" cy="17529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15" name="Text 13"/>
          <p:cNvSpPr/>
          <p:nvPr/>
        </p:nvSpPr>
        <p:spPr>
          <a:xfrm>
            <a:off x="1295705" y="4143146"/>
            <a:ext cx="0" cy="10003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1F293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685800" y="286207"/>
            <a:ext cx="85954" cy="1218895"/>
          </a:xfrm>
          <a:prstGeom prst="rect">
            <a:avLst/>
          </a:prstGeom>
          <a:solidFill>
            <a:srgbClr val="9AA2AD"/>
          </a:solidFill>
          <a:ln/>
        </p:spPr>
      </p:sp>
      <p:sp>
        <p:nvSpPr>
          <p:cNvPr id="3" name="Shape 1"/>
          <p:cNvSpPr/>
          <p:nvPr/>
        </p:nvSpPr>
        <p:spPr>
          <a:xfrm>
            <a:off x="1371600" y="0"/>
            <a:ext cx="295351" cy="286207"/>
          </a:xfrm>
          <a:prstGeom prst="rect">
            <a:avLst/>
          </a:prstGeom>
          <a:solidFill>
            <a:srgbClr val="9AA2AD"/>
          </a:solidFill>
          <a:ln/>
        </p:spPr>
      </p:sp>
      <p:sp>
        <p:nvSpPr>
          <p:cNvPr id="4" name="Text 2"/>
          <p:cNvSpPr/>
          <p:nvPr/>
        </p:nvSpPr>
        <p:spPr>
          <a:xfrm>
            <a:off x="1452982" y="0"/>
            <a:ext cx="0" cy="51435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96000"/>
              </a:lnSpc>
              <a:buNone/>
            </a:pPr>
            <a:r>
              <a:rPr lang="en-US" sz="1200" b="1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3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1333195" y="381305"/>
            <a:ext cx="7095744" cy="476219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04000"/>
              </a:lnSpc>
              <a:buNone/>
            </a:pPr>
            <a:r>
              <a:rPr lang="en-US" sz="2100" b="1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Temel Özellikler</a:t>
            </a:r>
            <a:endParaRPr lang="en-US" sz="2100" dirty="0"/>
          </a:p>
        </p:txBody>
      </p:sp>
      <p:sp>
        <p:nvSpPr>
          <p:cNvPr id="6" name="Text 4"/>
          <p:cNvSpPr/>
          <p:nvPr/>
        </p:nvSpPr>
        <p:spPr>
          <a:xfrm>
            <a:off x="1285646" y="1257300"/>
            <a:ext cx="952805" cy="38862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7" name="Text 5"/>
          <p:cNvSpPr/>
          <p:nvPr/>
        </p:nvSpPr>
        <p:spPr>
          <a:xfrm>
            <a:off x="1647749" y="1304849"/>
            <a:ext cx="7162495" cy="38386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Kullanıcı yönetimi özelliği sayesinde, kayıt ve giriş sistemi ile güvenli bir oturum kontrolü sağlanmaktadır.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1285646" y="1962302"/>
            <a:ext cx="952805" cy="318119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9" name="Text 7"/>
          <p:cNvSpPr/>
          <p:nvPr/>
        </p:nvSpPr>
        <p:spPr>
          <a:xfrm>
            <a:off x="1628546" y="2000707"/>
            <a:ext cx="7210044" cy="314370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Ürün yönetimi özelliği ile ürün ekleme, düzenleme ve silme işlemleri kolayca yapılabilmekte, detaylı ürün bilgileri saklanabilmektedir.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1285646" y="2667305"/>
            <a:ext cx="952805" cy="247619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11" name="Text 9"/>
          <p:cNvSpPr/>
          <p:nvPr/>
        </p:nvSpPr>
        <p:spPr>
          <a:xfrm>
            <a:off x="1561795" y="4181551"/>
            <a:ext cx="7258507" cy="9619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Bildirim sistemi sayesinde düşük stok bildirimleri ve e-posta bildirimleri alınarak, stok takibi daha etkin bir şekilde yapılabilmektedir.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1600200" y="3400654"/>
            <a:ext cx="7144207" cy="174284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Barkod sistemi ile ürünler için barkod oluşturma ve barkod ile hızlı ürün arama imkanı sunulmaktadır.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1619402" y="2695651"/>
            <a:ext cx="7172554" cy="24478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Stok kontrolü özelliği ile anlık stok takibi yapılabilmekte ve düşük stok uyarıları alınabilmektedir.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1295705" y="3390595"/>
            <a:ext cx="0" cy="17529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15" name="Text 13"/>
          <p:cNvSpPr/>
          <p:nvPr/>
        </p:nvSpPr>
        <p:spPr>
          <a:xfrm>
            <a:off x="1295705" y="4143146"/>
            <a:ext cx="0" cy="10003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16" name="Shape 14"/>
          <p:cNvSpPr/>
          <p:nvPr/>
        </p:nvSpPr>
        <p:spPr>
          <a:xfrm>
            <a:off x="7295998" y="142646"/>
            <a:ext cx="952805" cy="952805"/>
          </a:xfrm>
          <a:prstGeom prst="ellipse">
            <a:avLst/>
          </a:prstGeom>
          <a:solidFill>
            <a:srgbClr val="9AA2AD"/>
          </a:solidFill>
          <a:ln w="12700">
            <a:solidFill>
              <a:srgbClr val="4B5563"/>
            </a:solidFill>
            <a:prstDash val="solid"/>
          </a:ln>
        </p:spPr>
      </p:sp>
      <p:sp>
        <p:nvSpPr>
          <p:cNvPr id="17" name="Text 15"/>
          <p:cNvSpPr/>
          <p:nvPr/>
        </p:nvSpPr>
        <p:spPr>
          <a:xfrm>
            <a:off x="7601407" y="295351"/>
            <a:ext cx="0" cy="48481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96000"/>
              </a:lnSpc>
              <a:buNone/>
            </a:pPr>
            <a:r>
              <a:rPr lang="en-US" sz="3600" b="1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1</a:t>
            </a:r>
            <a:endParaRPr lang="en-US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1F293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685800" y="286207"/>
            <a:ext cx="85954" cy="1218895"/>
          </a:xfrm>
          <a:prstGeom prst="rect">
            <a:avLst/>
          </a:prstGeom>
          <a:solidFill>
            <a:srgbClr val="9AA2AD"/>
          </a:solidFill>
          <a:ln/>
        </p:spPr>
      </p:sp>
      <p:sp>
        <p:nvSpPr>
          <p:cNvPr id="3" name="Shape 1"/>
          <p:cNvSpPr/>
          <p:nvPr/>
        </p:nvSpPr>
        <p:spPr>
          <a:xfrm>
            <a:off x="1371600" y="0"/>
            <a:ext cx="295351" cy="286207"/>
          </a:xfrm>
          <a:prstGeom prst="rect">
            <a:avLst/>
          </a:prstGeom>
          <a:solidFill>
            <a:srgbClr val="9AA2AD"/>
          </a:solidFill>
          <a:ln/>
        </p:spPr>
      </p:sp>
      <p:sp>
        <p:nvSpPr>
          <p:cNvPr id="4" name="Text 2"/>
          <p:cNvSpPr/>
          <p:nvPr/>
        </p:nvSpPr>
        <p:spPr>
          <a:xfrm>
            <a:off x="1452982" y="0"/>
            <a:ext cx="0" cy="51435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96000"/>
              </a:lnSpc>
              <a:buNone/>
            </a:pPr>
            <a:r>
              <a:rPr lang="en-US" sz="1200" b="1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4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1371600" y="371246"/>
            <a:ext cx="7095744" cy="47722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04000"/>
              </a:lnSpc>
              <a:buNone/>
            </a:pPr>
            <a:r>
              <a:rPr lang="en-US" sz="2100" b="1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Temel Özellikler</a:t>
            </a:r>
            <a:endParaRPr lang="en-US" sz="2100" dirty="0"/>
          </a:p>
        </p:txBody>
      </p:sp>
      <p:sp>
        <p:nvSpPr>
          <p:cNvPr id="6" name="Text 4"/>
          <p:cNvSpPr/>
          <p:nvPr/>
        </p:nvSpPr>
        <p:spPr>
          <a:xfrm>
            <a:off x="1285646" y="1257300"/>
            <a:ext cx="952805" cy="38862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7" name="Text 5"/>
          <p:cNvSpPr/>
          <p:nvPr/>
        </p:nvSpPr>
        <p:spPr>
          <a:xfrm>
            <a:off x="1647749" y="1304849"/>
            <a:ext cx="7162495" cy="38386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Barkod sistemi ile ürünler için barkod oluşturulabilir, böylece hızlı ve hatasız ürün takibi sağlanır.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1285646" y="1962302"/>
            <a:ext cx="952805" cy="318119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9" name="Text 7"/>
          <p:cNvSpPr/>
          <p:nvPr/>
        </p:nvSpPr>
        <p:spPr>
          <a:xfrm>
            <a:off x="1628546" y="2000707"/>
            <a:ext cx="7210044" cy="314370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Barkod okuyucu entegrasyonu ile ürün giriş ve çıkışları kolayca yapılabilir ve zamandan tasarruf edilir.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1285646" y="2667305"/>
            <a:ext cx="952805" cy="247619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11" name="Text 9"/>
          <p:cNvSpPr/>
          <p:nvPr/>
        </p:nvSpPr>
        <p:spPr>
          <a:xfrm>
            <a:off x="1561795" y="4181551"/>
            <a:ext cx="7258507" cy="9619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Kontrol paneli ile toplam ürün ve stok özeti, kritik stok durumu takibi gibi önemli bilgilere tek bir ekrandan ulaşılabilir.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1600200" y="3400654"/>
            <a:ext cx="7144207" cy="174284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E-posta bildirimleri ile stok hareketleri ve kritik durumlar hakkında anında bilgilendirme sağlanır, böylece her zaman güncel kalınır.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1619402" y="2695651"/>
            <a:ext cx="7172554" cy="24478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Düşük stok bildirimleri sayesinde kritik seviyeye ulaşan ürünler için otomatik uyarılar alınır, böylece stokta ürün tükenmesi engellenir.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1295705" y="3390595"/>
            <a:ext cx="0" cy="17529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15" name="Text 13"/>
          <p:cNvSpPr/>
          <p:nvPr/>
        </p:nvSpPr>
        <p:spPr>
          <a:xfrm>
            <a:off x="1295705" y="4143146"/>
            <a:ext cx="0" cy="10003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16" name="Shape 14"/>
          <p:cNvSpPr/>
          <p:nvPr/>
        </p:nvSpPr>
        <p:spPr>
          <a:xfrm>
            <a:off x="7315200" y="142646"/>
            <a:ext cx="952805" cy="952805"/>
          </a:xfrm>
          <a:prstGeom prst="ellipse">
            <a:avLst/>
          </a:prstGeom>
          <a:solidFill>
            <a:srgbClr val="9AA2AD"/>
          </a:solidFill>
          <a:ln w="12700">
            <a:solidFill>
              <a:srgbClr val="4B5563"/>
            </a:solidFill>
            <a:prstDash val="solid"/>
          </a:ln>
        </p:spPr>
      </p:sp>
      <p:sp>
        <p:nvSpPr>
          <p:cNvPr id="17" name="Text 15"/>
          <p:cNvSpPr/>
          <p:nvPr/>
        </p:nvSpPr>
        <p:spPr>
          <a:xfrm>
            <a:off x="7591349" y="286207"/>
            <a:ext cx="0" cy="485820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96000"/>
              </a:lnSpc>
              <a:buNone/>
            </a:pPr>
            <a:r>
              <a:rPr lang="en-US" sz="3600" b="1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2</a:t>
            </a: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1F293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685800" y="286207"/>
            <a:ext cx="85954" cy="1218895"/>
          </a:xfrm>
          <a:prstGeom prst="rect">
            <a:avLst/>
          </a:prstGeom>
          <a:solidFill>
            <a:srgbClr val="9AA2AD"/>
          </a:solidFill>
          <a:ln/>
        </p:spPr>
      </p:sp>
      <p:sp>
        <p:nvSpPr>
          <p:cNvPr id="3" name="Shape 1"/>
          <p:cNvSpPr/>
          <p:nvPr/>
        </p:nvSpPr>
        <p:spPr>
          <a:xfrm>
            <a:off x="1371600" y="0"/>
            <a:ext cx="295351" cy="286207"/>
          </a:xfrm>
          <a:prstGeom prst="rect">
            <a:avLst/>
          </a:prstGeom>
          <a:solidFill>
            <a:srgbClr val="9AA2AD"/>
          </a:solidFill>
          <a:ln/>
        </p:spPr>
      </p:sp>
      <p:sp>
        <p:nvSpPr>
          <p:cNvPr id="4" name="Text 2"/>
          <p:cNvSpPr/>
          <p:nvPr/>
        </p:nvSpPr>
        <p:spPr>
          <a:xfrm>
            <a:off x="1452982" y="0"/>
            <a:ext cx="0" cy="51435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96000"/>
              </a:lnSpc>
              <a:buNone/>
            </a:pPr>
            <a:r>
              <a:rPr lang="en-US" sz="1200" b="1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5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1362456" y="381305"/>
            <a:ext cx="7095744" cy="476219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04000"/>
              </a:lnSpc>
              <a:buNone/>
            </a:pPr>
            <a:r>
              <a:rPr lang="en-US" sz="2100" b="1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Kullanıcı Arayüzü</a:t>
            </a:r>
            <a:endParaRPr lang="en-US" sz="2100" dirty="0"/>
          </a:p>
        </p:txBody>
      </p:sp>
      <p:sp>
        <p:nvSpPr>
          <p:cNvPr id="6" name="Text 4"/>
          <p:cNvSpPr/>
          <p:nvPr/>
        </p:nvSpPr>
        <p:spPr>
          <a:xfrm>
            <a:off x="1285646" y="1257300"/>
            <a:ext cx="952805" cy="38862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7" name="Text 5"/>
          <p:cNvSpPr/>
          <p:nvPr/>
        </p:nvSpPr>
        <p:spPr>
          <a:xfrm>
            <a:off x="1647749" y="1304849"/>
            <a:ext cx="7162495" cy="38386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Sezgisel ve modern tasarım prensipleriyle geliştirilmiş kullanıcı arayüzü, kolay kullanım ve anlaşılırlık sağlar.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1285646" y="1962302"/>
            <a:ext cx="952805" cy="318119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9" name="Text 7"/>
          <p:cNvSpPr/>
          <p:nvPr/>
        </p:nvSpPr>
        <p:spPr>
          <a:xfrm>
            <a:off x="1628546" y="2000707"/>
            <a:ext cx="7210044" cy="314370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Giriş ekranı güvenli kullanıcı doğrulama işlemleriyle yetkisiz erişimleri engeller ve veri güvenliğini sağlar.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1285646" y="2667305"/>
            <a:ext cx="952805" cy="247619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11" name="Text 9"/>
          <p:cNvSpPr/>
          <p:nvPr/>
        </p:nvSpPr>
        <p:spPr>
          <a:xfrm>
            <a:off x="1561795" y="4181551"/>
            <a:ext cx="7258507" cy="9619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Barkod tarama özelliği, hızlı ürün bulma ve stok takibi işlemlerini kolaylaştırır ve zaman tasarrufu sağlar.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1600200" y="3400654"/>
            <a:ext cx="7144207" cy="174284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Ürün listesi, filtreleme ve arama özellikleri sayesinde istenilen ürüne kolayca ulaşmayı sağlar.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1619402" y="2695651"/>
            <a:ext cx="7172554" cy="24478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Kontrol paneli, genel stok durumu hakkında anlık bilgi sunar ve önemli verilere hızlı erişim imkanı sağlar.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1295705" y="3390595"/>
            <a:ext cx="0" cy="17529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15" name="Text 13"/>
          <p:cNvSpPr/>
          <p:nvPr/>
        </p:nvSpPr>
        <p:spPr>
          <a:xfrm>
            <a:off x="1295705" y="4143146"/>
            <a:ext cx="0" cy="10003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1F293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685800" y="286207"/>
            <a:ext cx="85954" cy="1218895"/>
          </a:xfrm>
          <a:prstGeom prst="rect">
            <a:avLst/>
          </a:prstGeom>
          <a:solidFill>
            <a:srgbClr val="9AA2AD"/>
          </a:solidFill>
          <a:ln/>
        </p:spPr>
      </p:sp>
      <p:sp>
        <p:nvSpPr>
          <p:cNvPr id="3" name="Shape 1"/>
          <p:cNvSpPr/>
          <p:nvPr/>
        </p:nvSpPr>
        <p:spPr>
          <a:xfrm>
            <a:off x="1371600" y="0"/>
            <a:ext cx="295351" cy="286207"/>
          </a:xfrm>
          <a:prstGeom prst="rect">
            <a:avLst/>
          </a:prstGeom>
          <a:solidFill>
            <a:srgbClr val="9AA2AD"/>
          </a:solidFill>
          <a:ln/>
        </p:spPr>
      </p:sp>
      <p:sp>
        <p:nvSpPr>
          <p:cNvPr id="4" name="Text 2"/>
          <p:cNvSpPr/>
          <p:nvPr/>
        </p:nvSpPr>
        <p:spPr>
          <a:xfrm>
            <a:off x="1452982" y="0"/>
            <a:ext cx="0" cy="51435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96000"/>
              </a:lnSpc>
              <a:buNone/>
            </a:pPr>
            <a:r>
              <a:rPr lang="en-US" sz="1200" b="1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6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1362456" y="381305"/>
            <a:ext cx="7095744" cy="476219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04000"/>
              </a:lnSpc>
              <a:buNone/>
            </a:pPr>
            <a:r>
              <a:rPr lang="en-US" sz="2100" b="1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Avantajlar</a:t>
            </a:r>
            <a:endParaRPr lang="en-US" sz="2100" dirty="0"/>
          </a:p>
        </p:txBody>
      </p:sp>
      <p:sp>
        <p:nvSpPr>
          <p:cNvPr id="6" name="Text 4"/>
          <p:cNvSpPr/>
          <p:nvPr/>
        </p:nvSpPr>
        <p:spPr>
          <a:xfrm>
            <a:off x="1285646" y="1257300"/>
            <a:ext cx="952805" cy="38862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7" name="Text 5"/>
          <p:cNvSpPr/>
          <p:nvPr/>
        </p:nvSpPr>
        <p:spPr>
          <a:xfrm>
            <a:off x="1647749" y="1304849"/>
            <a:ext cx="7162495" cy="38386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Kolay kurulum özelliği sayesinde herhangi bir veritabanı sunucusu gerektirmez, hızlı ve pratik bir başlangıç sağlar.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1285646" y="1962302"/>
            <a:ext cx="952805" cy="318119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9" name="Text 7"/>
          <p:cNvSpPr/>
          <p:nvPr/>
        </p:nvSpPr>
        <p:spPr>
          <a:xfrm>
            <a:off x="1628546" y="2000707"/>
            <a:ext cx="7210044" cy="314370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Hızlı erişim imkanı sunan modern React teknolojisiyle anlık tepki verir, kullanıcı deneyimini iyileştirir.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1285646" y="2667305"/>
            <a:ext cx="952805" cy="247619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11" name="Text 9"/>
          <p:cNvSpPr/>
          <p:nvPr/>
        </p:nvSpPr>
        <p:spPr>
          <a:xfrm>
            <a:off x="1561795" y="4181551"/>
            <a:ext cx="7258507" cy="9619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Sunucu maliyeti olmadığı için maliyet tasarrufu sağlar, kullanıcıların bütçesine katkıda bulunur.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1600200" y="3400654"/>
            <a:ext cx="7144207" cy="174284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Özelleştirilebilir ve genişletilebilir mimarisi sayesinde kullanıcıların ihtiyaçlarına göre uyarlanabilir.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1619402" y="2695651"/>
            <a:ext cx="7172554" cy="24478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Mobil uyumlu tasarımı sayesinde tüm cihazlarda kullanılabilir, böylece her yerden stok takibi yapma imkanı sunar.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1295705" y="3390595"/>
            <a:ext cx="0" cy="17529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15" name="Text 13"/>
          <p:cNvSpPr/>
          <p:nvPr/>
        </p:nvSpPr>
        <p:spPr>
          <a:xfrm>
            <a:off x="1295705" y="4143146"/>
            <a:ext cx="0" cy="10003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1F293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685800" y="286207"/>
            <a:ext cx="85954" cy="1218895"/>
          </a:xfrm>
          <a:prstGeom prst="rect">
            <a:avLst/>
          </a:prstGeom>
          <a:solidFill>
            <a:srgbClr val="9AA2AD"/>
          </a:solidFill>
          <a:ln/>
        </p:spPr>
      </p:sp>
      <p:sp>
        <p:nvSpPr>
          <p:cNvPr id="3" name="Shape 1"/>
          <p:cNvSpPr/>
          <p:nvPr/>
        </p:nvSpPr>
        <p:spPr>
          <a:xfrm>
            <a:off x="1371600" y="0"/>
            <a:ext cx="295351" cy="286207"/>
          </a:xfrm>
          <a:prstGeom prst="rect">
            <a:avLst/>
          </a:prstGeom>
          <a:solidFill>
            <a:srgbClr val="9AA2AD"/>
          </a:solidFill>
          <a:ln/>
        </p:spPr>
      </p:sp>
      <p:sp>
        <p:nvSpPr>
          <p:cNvPr id="4" name="Text 2"/>
          <p:cNvSpPr/>
          <p:nvPr/>
        </p:nvSpPr>
        <p:spPr>
          <a:xfrm>
            <a:off x="1452982" y="0"/>
            <a:ext cx="0" cy="51435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96000"/>
              </a:lnSpc>
              <a:buNone/>
            </a:pPr>
            <a:r>
              <a:rPr lang="en-US" sz="1200" b="1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7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1362456" y="381305"/>
            <a:ext cx="7095744" cy="476219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04000"/>
              </a:lnSpc>
              <a:buNone/>
            </a:pPr>
            <a:r>
              <a:rPr lang="en-US" sz="2100" b="1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Nasıl Kullanılır?</a:t>
            </a:r>
            <a:endParaRPr lang="en-US" sz="2100" dirty="0"/>
          </a:p>
        </p:txBody>
      </p:sp>
      <p:sp>
        <p:nvSpPr>
          <p:cNvPr id="6" name="Text 4"/>
          <p:cNvSpPr/>
          <p:nvPr/>
        </p:nvSpPr>
        <p:spPr>
          <a:xfrm>
            <a:off x="1285646" y="1257300"/>
            <a:ext cx="952805" cy="38862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7" name="Text 5"/>
          <p:cNvSpPr/>
          <p:nvPr/>
        </p:nvSpPr>
        <p:spPr>
          <a:xfrm>
            <a:off x="1647749" y="1304849"/>
            <a:ext cx="7162495" cy="38386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Sisteme kayıt olun veya örnek hesapla giriş yaparak uygulamayı kullanmaya başlayabilirsiniz, hızlı bir başlangıç yapmanızı sağlar.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1285646" y="1962302"/>
            <a:ext cx="952805" cy="318119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9" name="Text 7"/>
          <p:cNvSpPr/>
          <p:nvPr/>
        </p:nvSpPr>
        <p:spPr>
          <a:xfrm>
            <a:off x="1628546" y="2000707"/>
            <a:ext cx="7210044" cy="314370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Kontrol panelinden genel durumu izleyerek stoklarınız hakkında anlık bilgi sahibi olabilirsiniz, kolayca stok takibi yapabilirsiniz.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1285646" y="2667305"/>
            <a:ext cx="952805" cy="247619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11" name="Text 9"/>
          <p:cNvSpPr/>
          <p:nvPr/>
        </p:nvSpPr>
        <p:spPr>
          <a:xfrm>
            <a:off x="1561795" y="4181551"/>
            <a:ext cx="7258507" cy="9619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"Barkod Tarama" ile ürünleri hızlıca bularak stok işlemlerinizi hızlandırabilirsiniz, zaman tasarrufu sağlayabilirsiniz.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1600200" y="3400654"/>
            <a:ext cx="7144207" cy="174284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"Ürün Listesi" sayfasından ürünleri yöneterek stoklarınızda değişiklik yapabilirsiniz, ürünlerinizi düzenleyebilirsiniz.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1619402" y="2695651"/>
            <a:ext cx="7172554" cy="24478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2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"Ürün Ekle" sayfasından yeni ürünler ekleyerek stoğunuzu güncelleyebilirsiniz, ürünlerinizi kolayca yönetebilirsiniz.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1295705" y="3390595"/>
            <a:ext cx="0" cy="17529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  <p:sp>
        <p:nvSpPr>
          <p:cNvPr id="15" name="Text 13"/>
          <p:cNvSpPr/>
          <p:nvPr/>
        </p:nvSpPr>
        <p:spPr>
          <a:xfrm>
            <a:off x="1295705" y="4143146"/>
            <a:ext cx="0" cy="10003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ct val="128000"/>
              </a:lnSpc>
              <a:buNone/>
            </a:pPr>
            <a:r>
              <a:rPr lang="en-US" sz="1300" u="none" spc="1" kern="0" dirty="0">
                <a:solidFill>
                  <a:srgbClr val="E5E7EB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●</a:t>
            </a:r>
            <a:endParaRPr lang="en-US" sz="13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2025-05-03T22:28:04Z</dcterms:created>
  <dcterms:modified xsi:type="dcterms:W3CDTF">2025-05-03T22:28:04Z</dcterms:modified>
</cp:coreProperties>
</file>